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EB Garamond" charset="0"/>
      <p:regular r:id="rId11"/>
      <p:bold r:id="rId12"/>
      <p:italic r:id="rId13"/>
      <p:boldItalic r:id="rId14"/>
    </p:embeddedFont>
    <p:embeddedFont>
      <p:font typeface="EB Garamond Medium" charset="0"/>
      <p:regular r:id="rId15"/>
      <p:bold r:id="rId16"/>
      <p:italic r:id="rId17"/>
      <p:boldItalic r:id="rId18"/>
    </p:embeddedFon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EB Garamond ExtraBold" charset="0"/>
      <p:bold r:id="rId23"/>
      <p:boldItalic r:id="rId24"/>
    </p:embeddedFont>
    <p:embeddedFont>
      <p:font typeface="EB Garamond SemiBold" charset="0"/>
      <p:regular r:id="rId25"/>
      <p:bold r:id="rId26"/>
      <p:italic r:id="rId27"/>
      <p:boldItalic r:id="rId28"/>
    </p:embeddedFont>
    <p:embeddedFont>
      <p:font typeface="Public Sans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gujCihcnne7NTDp7gIyEg6YlrI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0950CD8-5CE0-47B3-A1A4-2C2C0AD84F6D}">
  <a:tblStyle styleId="{10950CD8-5CE0-47B3-A1A4-2C2C0AD84F6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6" d="100"/>
          <a:sy n="126" d="100"/>
        </p:scale>
        <p:origin x="252" y="45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2349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6" name="Google Shape;1876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2" name="Google Shape;1882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ni181818/social-media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Social Media 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561600519"/>
              </p:ext>
            </p:extLst>
          </p:nvPr>
        </p:nvGraphicFramePr>
        <p:xfrm>
          <a:off x="76686" y="2047953"/>
          <a:ext cx="4279525" cy="2194410"/>
        </p:xfrm>
        <a:graphic>
          <a:graphicData uri="http://schemas.openxmlformats.org/drawingml/2006/table">
            <a:tbl>
              <a:tblPr>
                <a:noFill/>
                <a:tableStyleId>{10950CD8-5CE0-47B3-A1A4-2C2C0AD84F6D}</a:tableStyleId>
              </a:tblPr>
              <a:tblGrid>
                <a:gridCol w="1739400"/>
                <a:gridCol w="1725800"/>
                <a:gridCol w="814325"/>
              </a:tblGrid>
              <a:tr h="315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i="0" dirty="0">
                          <a:solidFill>
                            <a:schemeClr val="bg1"/>
                          </a:solidFill>
                        </a:rPr>
                        <a:t>2115a24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P. Sai Krishna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2115a247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V .Venkata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sai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2115a216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B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vinod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kumar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Reddy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2115a223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K . </a:t>
                      </a:r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Avinash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Create UI and implement various components using react</a:t>
            </a:r>
            <a:endParaRPr sz="11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Split design into components and Higher order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Define structure of the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the basic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 with dummy data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/>
            </a:r>
            <a:br>
              <a:rPr lang="en-US" sz="1100" b="0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</a:br>
            <a:endParaRPr sz="11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Integrate the APIs to frontend to ensure the dynamic feature of website</a:t>
            </a:r>
            <a:endParaRPr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Point base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to the severs base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url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Design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calls for each element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Handle errors in the output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Render output of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apis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to different low level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Secure content of post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apis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1874" y="389630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react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Managing states according to response api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934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4836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9" y="237121"/>
            <a:ext cx="3006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 (Module 3)</a:t>
            </a:r>
            <a:endParaRPr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65572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6045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445778" y="619644"/>
            <a:ext cx="7413527" cy="421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Facebook UI output snapshots..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7" y="1063137"/>
            <a:ext cx="5093435" cy="35405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18" y="708832"/>
            <a:ext cx="7213464" cy="39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9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react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Use context api or props drilling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Handle response from api's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Submission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1879" name="Google Shape;1879;p212"/>
          <p:cNvSpPr txBox="1">
            <a:spLocks noGrp="1"/>
          </p:cNvSpPr>
          <p:nvPr>
            <p:ph type="body" idx="2"/>
          </p:nvPr>
        </p:nvSpPr>
        <p:spPr>
          <a:xfrm>
            <a:off x="4119558" y="2112419"/>
            <a:ext cx="2722200" cy="5231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/>
              </a:rPr>
              <a:t>https://github.com/Nani181818/social-media.git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172</Words>
  <Application>Microsoft Office PowerPoint</Application>
  <PresentationFormat>On-screen Show (16:9)</PresentationFormat>
  <Paragraphs>52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EB Garamond</vt:lpstr>
      <vt:lpstr>EB Garamond Medium</vt:lpstr>
      <vt:lpstr>Calibri</vt:lpstr>
      <vt:lpstr>EB Garamond ExtraBold</vt:lpstr>
      <vt:lpstr>EB Garamond SemiBold</vt:lpstr>
      <vt:lpstr>Noto Sans Symbols</vt:lpstr>
      <vt:lpstr>Public Sans</vt:lpstr>
      <vt:lpstr>Simple Light</vt:lpstr>
      <vt:lpstr>PowerPoint Presentation</vt:lpstr>
      <vt:lpstr>Social Media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2020PITEC197</cp:lastModifiedBy>
  <cp:revision>4</cp:revision>
  <dcterms:created xsi:type="dcterms:W3CDTF">2020-08-13T11:21:46Z</dcterms:created>
  <dcterms:modified xsi:type="dcterms:W3CDTF">2023-03-21T08:45:04Z</dcterms:modified>
</cp:coreProperties>
</file>